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00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9" autoAdjust="0"/>
    <p:restoredTop sz="94660"/>
  </p:normalViewPr>
  <p:slideViewPr>
    <p:cSldViewPr snapToGrid="0">
      <p:cViewPr>
        <p:scale>
          <a:sx n="64" d="100"/>
          <a:sy n="64" d="100"/>
        </p:scale>
        <p:origin x="21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7903D-BCB5-47D8-AF87-7D01BA7257E8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A4BD8-6A5B-4242-820C-4A6CC8F46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39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A4BD8-6A5B-4242-820C-4A6CC8F4642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895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39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47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29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14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60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76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91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9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02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39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09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53205-5DD4-48EC-BD7E-DF7039D01AA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3B744-6819-4D2C-AED8-DF88BCDB8D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32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595248" y="-1086"/>
            <a:ext cx="2262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　　　月　　　日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2" y="169052"/>
            <a:ext cx="4595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関西電力送配電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大阪支社　大阪南総務部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コミュニケーション統括グループ　新山・田中・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西村・飯山宛</a:t>
            </a:r>
            <a:endParaRPr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[FAX</a:t>
            </a:r>
            <a:r>
              <a:rPr kumimoji="1"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：０６－６６７６－２２０９</a:t>
            </a:r>
            <a:r>
              <a:rPr kumimoji="1"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endParaRPr kumimoji="1"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12936" y="1042951"/>
            <a:ext cx="22627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学校名：</a:t>
            </a: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申込者名：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3719389" y="1304561"/>
            <a:ext cx="309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3823660" y="1745721"/>
            <a:ext cx="29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6041" y="1915949"/>
            <a:ext cx="6811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出　前　教　室　申　込　書　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42895" y="2347737"/>
            <a:ext cx="7175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関西電力送配電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大阪支社の出前教室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受講したいので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下記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の通り申し込みいたします。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043" y="2637841"/>
            <a:ext cx="6858000" cy="305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記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573764"/>
              </p:ext>
            </p:extLst>
          </p:nvPr>
        </p:nvGraphicFramePr>
        <p:xfrm>
          <a:off x="128336" y="2959771"/>
          <a:ext cx="6603113" cy="6106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9421"/>
                <a:gridCol w="4943692"/>
              </a:tblGrid>
              <a:tr h="1773043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希望講座</a:t>
                      </a:r>
                    </a:p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希望するコースに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○印を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つけてください。</a:t>
                      </a:r>
                    </a:p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無料です。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　中学校・技術科「エネルギー変換の技術」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　小学校・理科「発電と電気の利用」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　小学校・理科「地球環境問題、再生可能エネルギー」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　中学校・理科「放射線の性質と利用」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　中学校・理科、技術科「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4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再生可能エネルギー、省エネ」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　小学校・理科、総合学習「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と再生可能エネルギー」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　工科・工業高校「電力技術について学ぼう！」</a:t>
                      </a: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番号は、弊社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に掲載しているリーフレット番号と合わせています。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</a:tr>
              <a:tr h="1433133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希望日時</a:t>
                      </a:r>
                    </a:p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お申込み多数の場合はご希望に添えない場合がございます。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・第一希望：　　月　　日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：　　　　　～　　　：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・第二希望：　　月　　日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：　　　　　～　　　：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・第三希望：　　月　　日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：　　　　　～　　　：</a:t>
                      </a:r>
                    </a:p>
                  </a:txBody>
                  <a:tcPr/>
                </a:tc>
              </a:tr>
              <a:tr h="70462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受講者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　　　　　年生　　　　　　　名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クラス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50" b="0" i="0" u="none" strike="noStrike" kern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350" b="0" i="0" u="none" strike="noStrike" kern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工科・工業高校の場合は、学科（例：電気科）もご記入ください。⇒「　　　　　」科</a:t>
                      </a:r>
                    </a:p>
                  </a:txBody>
                  <a:tcPr/>
                </a:tc>
              </a:tr>
              <a:tr h="66560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その他連絡事項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</a:tr>
              <a:tr h="149352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申込者連絡先</a:t>
                      </a:r>
                    </a:p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別途、連絡先に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ご連絡させていただきます。</a:t>
                      </a:r>
                    </a:p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・学校電話番号：</a:t>
                      </a:r>
                    </a:p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・学校ファックス番号：</a:t>
                      </a:r>
                    </a:p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・学校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アドレス：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31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92</Words>
  <PresentationFormat>画面に合わせる (4:3)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関西電力送配電株式会社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出前教室申込書</dc:title>
  <cp:lastPrinted>2022-04-25T00:05:24Z</cp:lastPrinted>
  <dcterms:created xsi:type="dcterms:W3CDTF">2022-04-22T08:33:29Z</dcterms:created>
  <dcterms:modified xsi:type="dcterms:W3CDTF">2022-08-03T01:30:16Z</dcterms:modified>
</cp:coreProperties>
</file>